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89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82" r:id="rId14"/>
    <p:sldId id="281" r:id="rId15"/>
    <p:sldId id="285" r:id="rId16"/>
    <p:sldId id="280" r:id="rId17"/>
    <p:sldId id="286" r:id="rId18"/>
    <p:sldId id="287" r:id="rId19"/>
    <p:sldId id="290" r:id="rId20"/>
    <p:sldId id="288" r:id="rId21"/>
    <p:sldId id="2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9" autoAdjust="0"/>
    <p:restoredTop sz="94660"/>
  </p:normalViewPr>
  <p:slideViewPr>
    <p:cSldViewPr>
      <p:cViewPr varScale="1">
        <p:scale>
          <a:sx n="47" d="100"/>
          <a:sy n="47" d="100"/>
        </p:scale>
        <p:origin x="-10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6.gif"/><Relationship Id="rId7" Type="http://schemas.openxmlformats.org/officeDocument/2006/relationships/slide" Target="slide9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38288" y="4763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chào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m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ừng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các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cô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giáo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về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d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ự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hội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giảng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ĐỀ TÀI </a:t>
            </a: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Chủ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nhánh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TÔI CẦN GÌ ĐỂ LỚN LÊN VÀ KHỎE MẠNH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89163" y="2873375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6154" grpId="0" animBg="1"/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38288" y="4763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T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h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ử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tài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đọc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th</a:t>
            </a:r>
            <a:r>
              <a:rPr lang="vi-VN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ơ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ứ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nhất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: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phá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0"/>
          <p:cNvSpPr>
            <a:spLocks noChangeArrowheads="1" noChangeShapeType="1" noTextEdit="1"/>
          </p:cNvSpPr>
          <p:nvPr/>
        </p:nvSpPr>
        <p:spPr bwMode="auto">
          <a:xfrm>
            <a:off x="685800" y="32004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ứ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: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762000" y="48006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ứ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b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a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: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trao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ưởng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6154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Trao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giải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ưởng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d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ự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hội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PHẦN  THI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: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KHÁM PHÁ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!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14"/>
          <p:cNvSpPr>
            <a:spLocks noChangeArrowheads="1" noChangeShapeType="1" noTextEdit="1"/>
          </p:cNvSpPr>
          <p:nvPr/>
        </p:nvSpPr>
        <p:spPr bwMode="auto">
          <a:xfrm rot="262541">
            <a:off x="1345037" y="3605877"/>
            <a:ext cx="6704012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VNI-Avo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3098550" y="2967335"/>
            <a:ext cx="29468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92075" y="0"/>
          <a:ext cx="9236075" cy="7231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1973"/>
                <a:gridCol w="4464102"/>
              </a:tblGrid>
              <a:tr h="346688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17" marB="45717"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17" marB="45717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1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17" marB="45717"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6" marR="91446" marT="45717" marB="45717"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133" name="Picture 25" descr="chum nho"/>
          <p:cNvPicPr>
            <a:picLocks noChangeAspect="1" noChangeArrowheads="1"/>
          </p:cNvPicPr>
          <p:nvPr/>
        </p:nvPicPr>
        <p:blipFill>
          <a:blip r:embed="rId2"/>
          <a:srcRect l="38167" t="15154" r="37137" b="59593"/>
          <a:stretch>
            <a:fillRect/>
          </a:stretch>
        </p:blipFill>
        <p:spPr bwMode="auto">
          <a:xfrm>
            <a:off x="3065463" y="5068888"/>
            <a:ext cx="16398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5" descr="rau ngo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3562350"/>
            <a:ext cx="1419225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23" descr="ca rot"/>
          <p:cNvPicPr>
            <a:picLocks noChangeAspect="1" noChangeArrowheads="1"/>
          </p:cNvPicPr>
          <p:nvPr/>
        </p:nvPicPr>
        <p:blipFill>
          <a:blip r:embed="rId4"/>
          <a:srcRect l="68568" t="33673" r="13470" b="39389"/>
          <a:stretch>
            <a:fillRect/>
          </a:stretch>
        </p:blipFill>
        <p:spPr bwMode="auto">
          <a:xfrm>
            <a:off x="530225" y="5164138"/>
            <a:ext cx="841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2" descr="qua dua hau"/>
          <p:cNvPicPr>
            <a:picLocks noChangeAspect="1" noChangeArrowheads="1"/>
          </p:cNvPicPr>
          <p:nvPr/>
        </p:nvPicPr>
        <p:blipFill>
          <a:blip r:embed="rId5"/>
          <a:srcRect l="24182" t="20204" r="53368" b="61276"/>
          <a:stretch>
            <a:fillRect/>
          </a:stretch>
        </p:blipFill>
        <p:spPr bwMode="auto">
          <a:xfrm>
            <a:off x="2151063" y="3625850"/>
            <a:ext cx="202088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6" descr="bap cai"/>
          <p:cNvPicPr>
            <a:picLocks noChangeAspect="1" noChangeArrowheads="1"/>
          </p:cNvPicPr>
          <p:nvPr/>
        </p:nvPicPr>
        <p:blipFill>
          <a:blip r:embed="rId6"/>
          <a:srcRect l="42142" t="20116" r="30734" b="66327"/>
          <a:stretch>
            <a:fillRect/>
          </a:stretch>
        </p:blipFill>
        <p:spPr bwMode="auto">
          <a:xfrm>
            <a:off x="1320800" y="5078413"/>
            <a:ext cx="1814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9850" y="3392488"/>
            <a:ext cx="4724400" cy="3749675"/>
          </a:xfrm>
          <a:prstGeom prst="rect">
            <a:avLst/>
          </a:prstGeom>
          <a:solidFill>
            <a:srgbClr val="E898BA"/>
          </a:solidFill>
          <a:ln w="9525">
            <a:solidFill>
              <a:srgbClr val="643A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700" b="1">
                <a:solidFill>
                  <a:srgbClr val="3610D6"/>
                </a:solidFill>
              </a:rPr>
              <a:t> 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950913" y="3978275"/>
            <a:ext cx="2362200" cy="2209800"/>
          </a:xfrm>
          <a:prstGeom prst="ellipse">
            <a:avLst/>
          </a:prstGeom>
          <a:solidFill>
            <a:srgbClr val="ACF2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pic>
        <p:nvPicPr>
          <p:cNvPr id="19" name="Picture 6" descr="img053"/>
          <p:cNvPicPr>
            <a:picLocks noChangeAspect="1" noChangeArrowheads="1"/>
          </p:cNvPicPr>
          <p:nvPr/>
        </p:nvPicPr>
        <p:blipFill>
          <a:blip r:embed="rId7"/>
          <a:srcRect l="5400" t="47684" r="80667" b="17567"/>
          <a:stretch>
            <a:fillRect/>
          </a:stretch>
        </p:blipFill>
        <p:spPr bwMode="auto">
          <a:xfrm>
            <a:off x="4724400" y="3563938"/>
            <a:ext cx="118586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 descr="DSC00969"/>
          <p:cNvPicPr>
            <a:picLocks noChangeAspect="1" noChangeArrowheads="1"/>
          </p:cNvPicPr>
          <p:nvPr/>
        </p:nvPicPr>
        <p:blipFill>
          <a:blip r:embed="rId8"/>
          <a:srcRect l="36111" t="36159" r="37550" b="29433"/>
          <a:stretch>
            <a:fillRect/>
          </a:stretch>
        </p:blipFill>
        <p:spPr bwMode="auto">
          <a:xfrm>
            <a:off x="5721350" y="4697413"/>
            <a:ext cx="219868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 descr="DSC00970"/>
          <p:cNvPicPr>
            <a:picLocks noChangeAspect="1" noChangeArrowheads="1"/>
          </p:cNvPicPr>
          <p:nvPr/>
        </p:nvPicPr>
        <p:blipFill>
          <a:blip r:embed="rId9">
            <a:lum bright="12000" contrast="6000"/>
          </a:blip>
          <a:srcRect l="37036" t="34775" r="36111" b="27855"/>
          <a:stretch>
            <a:fillRect/>
          </a:stretch>
        </p:blipFill>
        <p:spPr bwMode="auto">
          <a:xfrm>
            <a:off x="7169150" y="3375025"/>
            <a:ext cx="20574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4591050" y="3449638"/>
            <a:ext cx="4552950" cy="3805237"/>
          </a:xfrm>
          <a:prstGeom prst="rect">
            <a:avLst/>
          </a:prstGeom>
          <a:solidFill>
            <a:srgbClr val="E898BA"/>
          </a:solidFill>
          <a:ln w="9525">
            <a:solidFill>
              <a:srgbClr val="643A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1700" b="1">
              <a:solidFill>
                <a:srgbClr val="00CC00"/>
              </a:solidFill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5413375" y="4083050"/>
            <a:ext cx="2667000" cy="1981200"/>
          </a:xfrm>
          <a:prstGeom prst="flowChartExtract">
            <a:avLst/>
          </a:prstGeom>
          <a:solidFill>
            <a:srgbClr val="F6F4A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6" descr="img072"/>
          <p:cNvPicPr>
            <a:picLocks noChangeAspect="1" noChangeArrowheads="1"/>
          </p:cNvPicPr>
          <p:nvPr/>
        </p:nvPicPr>
        <p:blipFill>
          <a:blip r:embed="rId10"/>
          <a:srcRect l="66667" t="74811" r="2942" b="8090"/>
          <a:stretch>
            <a:fillRect/>
          </a:stretch>
        </p:blipFill>
        <p:spPr bwMode="auto">
          <a:xfrm>
            <a:off x="257175" y="61913"/>
            <a:ext cx="16113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img055"/>
          <p:cNvPicPr>
            <a:picLocks noChangeAspect="1" noChangeArrowheads="1"/>
          </p:cNvPicPr>
          <p:nvPr/>
        </p:nvPicPr>
        <p:blipFill>
          <a:blip r:embed="rId11"/>
          <a:srcRect l="4276" t="13725" r="75063" b="50000"/>
          <a:stretch>
            <a:fillRect/>
          </a:stretch>
        </p:blipFill>
        <p:spPr bwMode="auto">
          <a:xfrm>
            <a:off x="365125" y="1374775"/>
            <a:ext cx="1612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img053"/>
          <p:cNvPicPr>
            <a:picLocks noChangeAspect="1" noChangeArrowheads="1"/>
          </p:cNvPicPr>
          <p:nvPr/>
        </p:nvPicPr>
        <p:blipFill>
          <a:blip r:embed="rId12"/>
          <a:srcRect l="46078" t="30486" r="18628" b="49873"/>
          <a:stretch>
            <a:fillRect/>
          </a:stretch>
        </p:blipFill>
        <p:spPr bwMode="auto">
          <a:xfrm>
            <a:off x="2193925" y="41275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 descr="img055"/>
          <p:cNvPicPr>
            <a:picLocks noChangeAspect="1" noChangeArrowheads="1"/>
          </p:cNvPicPr>
          <p:nvPr/>
        </p:nvPicPr>
        <p:blipFill>
          <a:blip r:embed="rId13"/>
          <a:srcRect l="54901" t="75063" r="8824" b="4988"/>
          <a:stretch>
            <a:fillRect/>
          </a:stretch>
        </p:blipFill>
        <p:spPr bwMode="auto">
          <a:xfrm>
            <a:off x="2232025" y="1785938"/>
            <a:ext cx="2133600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-125413" y="-12700"/>
            <a:ext cx="4730751" cy="3413125"/>
          </a:xfrm>
          <a:prstGeom prst="rect">
            <a:avLst/>
          </a:prstGeom>
          <a:solidFill>
            <a:srgbClr val="E898BA"/>
          </a:solidFill>
          <a:ln w="9525">
            <a:solidFill>
              <a:srgbClr val="643A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1700" b="1">
              <a:solidFill>
                <a:srgbClr val="00CC00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674688" y="1036638"/>
            <a:ext cx="3209925" cy="1530350"/>
          </a:xfrm>
          <a:prstGeom prst="rect">
            <a:avLst/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10" descr="thit"/>
          <p:cNvPicPr>
            <a:picLocks noChangeAspect="1" noChangeArrowheads="1"/>
          </p:cNvPicPr>
          <p:nvPr/>
        </p:nvPicPr>
        <p:blipFill>
          <a:blip r:embed="rId14"/>
          <a:srcRect l="19255" t="6212" r="50932" b="79813"/>
          <a:stretch>
            <a:fillRect/>
          </a:stretch>
        </p:blipFill>
        <p:spPr bwMode="auto">
          <a:xfrm>
            <a:off x="4883150" y="-44450"/>
            <a:ext cx="16764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ca"/>
          <p:cNvPicPr>
            <a:picLocks noChangeAspect="1" noChangeArrowheads="1"/>
          </p:cNvPicPr>
          <p:nvPr/>
        </p:nvPicPr>
        <p:blipFill>
          <a:blip r:embed="rId15"/>
          <a:srcRect l="15152" t="64078" r="59593" b="15717"/>
          <a:stretch>
            <a:fillRect/>
          </a:stretch>
        </p:blipFill>
        <p:spPr bwMode="auto">
          <a:xfrm>
            <a:off x="6162675" y="-68263"/>
            <a:ext cx="2633663" cy="19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DSC00972"/>
          <p:cNvPicPr>
            <a:picLocks noChangeAspect="1" noChangeArrowheads="1"/>
          </p:cNvPicPr>
          <p:nvPr/>
        </p:nvPicPr>
        <p:blipFill>
          <a:blip r:embed="rId16">
            <a:lum bright="12000" contrast="6000"/>
          </a:blip>
          <a:srcRect l="33963" t="33960" r="32076" b="15276"/>
          <a:stretch>
            <a:fillRect/>
          </a:stretch>
        </p:blipFill>
        <p:spPr bwMode="auto">
          <a:xfrm>
            <a:off x="4986338" y="1716088"/>
            <a:ext cx="1631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con cua"/>
          <p:cNvPicPr>
            <a:picLocks noChangeAspect="1" noChangeArrowheads="1"/>
          </p:cNvPicPr>
          <p:nvPr/>
        </p:nvPicPr>
        <p:blipFill>
          <a:blip r:embed="rId17"/>
          <a:srcRect l="32536" t="26788" r="46599" b="59837"/>
          <a:stretch>
            <a:fillRect/>
          </a:stretch>
        </p:blipFill>
        <p:spPr bwMode="auto">
          <a:xfrm>
            <a:off x="7081838" y="1716088"/>
            <a:ext cx="16764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660900" y="19050"/>
            <a:ext cx="4483100" cy="3430588"/>
          </a:xfrm>
          <a:prstGeom prst="rect">
            <a:avLst/>
          </a:prstGeom>
          <a:solidFill>
            <a:srgbClr val="E898BA"/>
          </a:solidFill>
          <a:ln w="9525">
            <a:solidFill>
              <a:srgbClr val="643AF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1700" b="1">
              <a:solidFill>
                <a:srgbClr val="00CC00"/>
              </a:solidFill>
            </a:endParaRPr>
          </a:p>
        </p:txBody>
      </p:sp>
      <p:sp>
        <p:nvSpPr>
          <p:cNvPr id="29" name="Rectangle 17"/>
          <p:cNvSpPr>
            <a:spLocks noChangeArrowheads="1"/>
          </p:cNvSpPr>
          <p:nvPr/>
        </p:nvSpPr>
        <p:spPr bwMode="auto">
          <a:xfrm>
            <a:off x="5935663" y="982663"/>
            <a:ext cx="1778000" cy="1560512"/>
          </a:xfrm>
          <a:prstGeom prst="rect">
            <a:avLst/>
          </a:prstGeom>
          <a:solidFill>
            <a:srgbClr val="B6A6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 animBg="1"/>
      <p:bldP spid="22" grpId="1" animBg="1"/>
      <p:bldP spid="23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353300" y="30861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345853">
            <a:off x="0" y="-2286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nature%20(54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484552">
            <a:off x="7924800" y="-39052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96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9" descr="21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7239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3" name="WordArt 19"/>
          <p:cNvSpPr>
            <a:spLocks noChangeArrowheads="1" noChangeShapeType="1" noTextEdit="1"/>
          </p:cNvSpPr>
          <p:nvPr/>
        </p:nvSpPr>
        <p:spPr bwMode="auto">
          <a:xfrm rot="269794">
            <a:off x="1944688" y="1809750"/>
            <a:ext cx="5407025" cy="170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5" name="Picture 23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4" descr="BFLOWE~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85725" y="2876550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6">
            <a:hlinkClick r:id="rId7" action="ppaction://hlinksldjump">
              <a:snd r:embed="rId8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981200" y="1211263"/>
            <a:ext cx="5334000" cy="6858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P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H ẦN  THI TH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Ứ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2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Hiểu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Biết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85728" y="816568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21"/>
          <p:cNvSpPr>
            <a:spLocks noChangeArrowheads="1" noChangeShapeType="1" noTextEdit="1"/>
          </p:cNvSpPr>
          <p:nvPr/>
        </p:nvSpPr>
        <p:spPr bwMode="auto">
          <a:xfrm>
            <a:off x="5143500" y="4930775"/>
            <a:ext cx="3962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Tác giả: Nhược Thủy.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181</Words>
  <Application>Microsoft Office PowerPoint</Application>
  <PresentationFormat>On-screen Show (4:3)</PresentationFormat>
  <Paragraphs>32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HM</cp:lastModifiedBy>
  <cp:revision>15</cp:revision>
  <dcterms:created xsi:type="dcterms:W3CDTF">2016-10-12T21:18:20Z</dcterms:created>
  <dcterms:modified xsi:type="dcterms:W3CDTF">2016-10-12T22:30:59Z</dcterms:modified>
</cp:coreProperties>
</file>